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-26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09BD4C-A705-E042-91AE-584BE53240D6}" type="datetimeFigureOut">
              <a:rPr lang="en-US" smtClean="0"/>
              <a:t>6/18/14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30F787-FD88-6B4D-BCC1-423C90331E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469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www.necn.com</a:t>
            </a:r>
            <a:r>
              <a:rPr lang="en-US" dirty="0" smtClean="0"/>
              <a:t>/pages/</a:t>
            </a:r>
            <a:r>
              <a:rPr lang="en-US" dirty="0" err="1" smtClean="0"/>
              <a:t>video?PID</a:t>
            </a:r>
            <a:r>
              <a:rPr lang="en-US" smtClean="0"/>
              <a:t>=DN8Q_LVnBI_Yzjx9CztlY7kWVQqKqQKQ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30F787-FD88-6B4D-BCC1-423C90331EE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047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A97EE-BD30-2249-8D48-5B8894F039D3}" type="datetimeFigureOut">
              <a:rPr lang="en-US" smtClean="0"/>
              <a:t>6/18/14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9D6D8-AFF2-CB46-823C-CA99FE174D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298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A97EE-BD30-2249-8D48-5B8894F039D3}" type="datetimeFigureOut">
              <a:rPr lang="en-US" smtClean="0"/>
              <a:t>6/18/14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9D6D8-AFF2-CB46-823C-CA99FE174D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98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A97EE-BD30-2249-8D48-5B8894F039D3}" type="datetimeFigureOut">
              <a:rPr lang="en-US" smtClean="0"/>
              <a:t>6/18/14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9D6D8-AFF2-CB46-823C-CA99FE174D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748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A97EE-BD30-2249-8D48-5B8894F039D3}" type="datetimeFigureOut">
              <a:rPr lang="en-US" smtClean="0"/>
              <a:t>6/18/14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9D6D8-AFF2-CB46-823C-CA99FE174D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447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A97EE-BD30-2249-8D48-5B8894F039D3}" type="datetimeFigureOut">
              <a:rPr lang="en-US" smtClean="0"/>
              <a:t>6/18/14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9D6D8-AFF2-CB46-823C-CA99FE174D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682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A97EE-BD30-2249-8D48-5B8894F039D3}" type="datetimeFigureOut">
              <a:rPr lang="en-US" smtClean="0"/>
              <a:t>6/18/14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9D6D8-AFF2-CB46-823C-CA99FE174D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000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A97EE-BD30-2249-8D48-5B8894F039D3}" type="datetimeFigureOut">
              <a:rPr lang="en-US" smtClean="0"/>
              <a:t>6/18/14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9D6D8-AFF2-CB46-823C-CA99FE174D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850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A97EE-BD30-2249-8D48-5B8894F039D3}" type="datetimeFigureOut">
              <a:rPr lang="en-US" smtClean="0"/>
              <a:t>6/18/14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9D6D8-AFF2-CB46-823C-CA99FE174D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479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A97EE-BD30-2249-8D48-5B8894F039D3}" type="datetimeFigureOut">
              <a:rPr lang="en-US" smtClean="0"/>
              <a:t>6/18/14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9D6D8-AFF2-CB46-823C-CA99FE174D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552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A97EE-BD30-2249-8D48-5B8894F039D3}" type="datetimeFigureOut">
              <a:rPr lang="en-US" smtClean="0"/>
              <a:t>6/18/14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9D6D8-AFF2-CB46-823C-CA99FE174D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648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A97EE-BD30-2249-8D48-5B8894F039D3}" type="datetimeFigureOut">
              <a:rPr lang="en-US" smtClean="0"/>
              <a:t>6/18/14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9D6D8-AFF2-CB46-823C-CA99FE174D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950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FA97EE-BD30-2249-8D48-5B8894F039D3}" type="datetimeFigureOut">
              <a:rPr lang="en-US" smtClean="0"/>
              <a:t>6/18/14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49D6D8-AFF2-CB46-823C-CA99FE174D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072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ecn.com/pages/video?PID=DN8Q_LVnBI_Yzjx9CztlY7kWVQqKqQKQ" TargetMode="Externa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9691" y="4800599"/>
            <a:ext cx="7255347" cy="566739"/>
          </a:xfrm>
        </p:spPr>
        <p:txBody>
          <a:bodyPr>
            <a:noAutofit/>
          </a:bodyPr>
          <a:lstStyle/>
          <a:p>
            <a:r>
              <a:rPr lang="en-US" sz="2800" dirty="0" smtClean="0"/>
              <a:t>TWIB: Science from Scientists (July 21, </a:t>
            </a:r>
            <a:r>
              <a:rPr lang="en-US" sz="2800" dirty="0" smtClean="0"/>
              <a:t>2013</a:t>
            </a:r>
            <a:r>
              <a:rPr lang="en-US" sz="2800" dirty="0" smtClean="0"/>
              <a:t>)</a:t>
            </a:r>
            <a:endParaRPr lang="en-US" sz="2800" dirty="0"/>
          </a:p>
        </p:txBody>
      </p:sp>
      <p:pic>
        <p:nvPicPr>
          <p:cNvPr id="5" name="Picture Placeholder 4" descr="Screen Shot 2014-03-08 at 11.14.46 AM.png">
            <a:hlinkClick r:id="rId3"/>
          </p:cNvPr>
          <p:cNvPicPr>
            <a:picLocks noGrp="1" noChangeAspect="1"/>
          </p:cNvPicPr>
          <p:nvPr>
            <p:ph type="pic" idx="1"/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" r="-163"/>
          <a:stretch/>
        </p:blipFill>
        <p:spPr>
          <a:xfrm>
            <a:off x="919691" y="612775"/>
            <a:ext cx="7255347" cy="4114800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9691" y="5367338"/>
            <a:ext cx="7255347" cy="1216926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Erika </a:t>
            </a:r>
            <a:r>
              <a:rPr lang="en-US" sz="2400" dirty="0" err="1" smtClean="0">
                <a:solidFill>
                  <a:schemeClr val="bg1">
                    <a:lumMod val="50000"/>
                  </a:schemeClr>
                </a:solidFill>
              </a:rPr>
              <a:t>Ebbel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 Angle discusses program aimed at exciting young boys and girls about science.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(Click image for video)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39876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46</Words>
  <Application>Microsoft Macintosh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TWIB: Science from Scientists (July 21, 2013)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TWIB: Science from Scientists (July 21, 2103)</dc:title>
  <dc:creator>T O</dc:creator>
  <cp:lastModifiedBy>T O</cp:lastModifiedBy>
  <cp:revision>2</cp:revision>
  <dcterms:created xsi:type="dcterms:W3CDTF">2014-03-08T16:11:14Z</dcterms:created>
  <dcterms:modified xsi:type="dcterms:W3CDTF">2014-06-18T18:37:48Z</dcterms:modified>
</cp:coreProperties>
</file>